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2800"/>
  </p:normalViewPr>
  <p:slideViewPr>
    <p:cSldViewPr snapToGrid="0" snapToObjects="1">
      <p:cViewPr>
        <p:scale>
          <a:sx n="75" d="100"/>
          <a:sy n="75" d="100"/>
        </p:scale>
        <p:origin x="42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4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1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4974"/>
            <a:ext cx="7886700" cy="48119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5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3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2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6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3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9A97A-9F94-AB4C-86F4-7AB9940ED923}" type="datetimeFigureOut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2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Using Animation</a:t>
            </a:r>
            <a:br>
              <a:rPr lang="en-US" sz="4400" dirty="0" smtClean="0"/>
            </a:br>
            <a:r>
              <a:rPr lang="en-US" sz="3600" dirty="0"/>
              <a:t>(Alternative to Animator Controller)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Kristo Radion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/>
              <a:t>Animation is a legacy feature of Unity, prior to Unity 5</a:t>
            </a:r>
          </a:p>
          <a:p>
            <a:r>
              <a:rPr lang="en-US" sz="2600"/>
              <a:t>Using Animator Controller is encouraged. But sometimes Animation have advantage, i.e. :</a:t>
            </a:r>
          </a:p>
          <a:p>
            <a:pPr lvl="1"/>
            <a:r>
              <a:rPr lang="en-US" sz="2600"/>
              <a:t>Different way to animate, sometimes easier to understand</a:t>
            </a:r>
          </a:p>
          <a:p>
            <a:pPr lvl="1"/>
            <a:r>
              <a:rPr lang="en-US" sz="2600"/>
              <a:t>Many animations in Unity Asset store still support Animation, or not yet updated to newer Animator Controller</a:t>
            </a:r>
          </a:p>
        </p:txBody>
      </p:sp>
    </p:spTree>
    <p:extLst>
      <p:ext uri="{BB962C8B-B14F-4D97-AF65-F5344CB8AC3E}">
        <p14:creationId xmlns:p14="http://schemas.microsoft.com/office/powerpoint/2010/main" val="14510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0459"/>
            <a:ext cx="7886700" cy="814317"/>
          </a:xfrm>
        </p:spPr>
        <p:txBody>
          <a:bodyPr>
            <a:normAutofit/>
          </a:bodyPr>
          <a:lstStyle/>
          <a:p>
            <a:r>
              <a:rPr lang="en-US" sz="3600"/>
              <a:t>Low Poly Soldier 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31333"/>
            <a:ext cx="7886700" cy="5060099"/>
          </a:xfrm>
        </p:spPr>
        <p:txBody>
          <a:bodyPr>
            <a:normAutofit/>
          </a:bodyPr>
          <a:lstStyle/>
          <a:p>
            <a:r>
              <a:rPr lang="en-US" sz="2400"/>
              <a:t>This asset can be used for Animation as well</a:t>
            </a:r>
          </a:p>
          <a:p>
            <a:r>
              <a:rPr lang="en-US" sz="2400"/>
              <a:t>Before using, assign the animation type to legacy, for all 3 animations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6610"/>
            <a:ext cx="9144000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17007"/>
          </a:xfrm>
        </p:spPr>
        <p:txBody>
          <a:bodyPr>
            <a:normAutofit/>
          </a:bodyPr>
          <a:lstStyle/>
          <a:p>
            <a:r>
              <a:rPr lang="en-US" sz="3600"/>
              <a:t>Assigning the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179444"/>
            <a:ext cx="2946400" cy="4997520"/>
          </a:xfrm>
        </p:spPr>
        <p:txBody>
          <a:bodyPr>
            <a:normAutofit/>
          </a:bodyPr>
          <a:lstStyle/>
          <a:p>
            <a:r>
              <a:rPr lang="en-US" sz="2400"/>
              <a:t>We can create prefab first, name it "Enemy", so that we are not modifying the original asset</a:t>
            </a:r>
          </a:p>
          <a:p>
            <a:r>
              <a:rPr lang="en-US" sz="2400"/>
              <a:t>Assign the Animation component, and set it as follows. Uncheck the play automatically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650" y="1198564"/>
            <a:ext cx="5346700" cy="49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8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 animation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/>
              <a:t>To change animation state, simply use the following method :</a:t>
            </a:r>
          </a:p>
          <a:p>
            <a:pPr marL="457200" lvl="1" indent="0">
              <a:buNone/>
            </a:pPr>
            <a:r>
              <a:rPr lang="en-US" sz="2700"/>
              <a:t>var anim = GetComponent&lt;Animation&gt;();</a:t>
            </a:r>
          </a:p>
          <a:p>
            <a:pPr marL="457200" lvl="1" indent="0">
              <a:buNone/>
            </a:pPr>
            <a:r>
              <a:rPr lang="en-US" sz="2700"/>
              <a:t>anim.Play("demo_combat_run");</a:t>
            </a:r>
          </a:p>
          <a:p>
            <a:r>
              <a:rPr lang="en-US" sz="2700"/>
              <a:t>In this example, we will use navmesh agent to move the Enemy, like the previous chapter</a:t>
            </a:r>
          </a:p>
          <a:p>
            <a:r>
              <a:rPr lang="en-US" sz="2700"/>
              <a:t>The logic :</a:t>
            </a:r>
          </a:p>
          <a:p>
            <a:pPr lvl="1"/>
            <a:r>
              <a:rPr lang="en-US" sz="2700"/>
              <a:t>When the distance to target is very near (almost stopping), we will play "idle"</a:t>
            </a:r>
          </a:p>
          <a:p>
            <a:pPr lvl="1"/>
            <a:r>
              <a:rPr lang="en-US" sz="2700"/>
              <a:t>When moving, we will play "run"</a:t>
            </a:r>
          </a:p>
          <a:p>
            <a:r>
              <a:rPr lang="en-US" sz="2700"/>
              <a:t>Script available in the next slide</a:t>
            </a:r>
          </a:p>
        </p:txBody>
      </p:sp>
    </p:spTree>
    <p:extLst>
      <p:ext uri="{BB962C8B-B14F-4D97-AF65-F5344CB8AC3E}">
        <p14:creationId xmlns:p14="http://schemas.microsoft.com/office/powerpoint/2010/main" val="625349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2531" y="2033475"/>
            <a:ext cx="83650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>
                <a:solidFill>
                  <a:srgbClr val="BA2DA2"/>
                </a:solidFill>
                <a:effectLst/>
                <a:latin typeface="Consolas" charset="0"/>
                <a:ea typeface="Consolas" charset="0"/>
                <a:cs typeface="Consolas" charset="0"/>
              </a:rPr>
              <a:t>float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 dist = Vector3.Distance(transform.position,curDestination);</a:t>
            </a: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var anim = GetComponent&lt;Animation&gt;();</a:t>
            </a:r>
          </a:p>
          <a:p>
            <a:r>
              <a:rPr lang="en-US" sz="2200">
                <a:solidFill>
                  <a:srgbClr val="BA2DA2"/>
                </a:solidFill>
                <a:effectLst/>
                <a:latin typeface="Consolas" charset="0"/>
                <a:ea typeface="Consolas" charset="0"/>
                <a:cs typeface="Consolas" charset="0"/>
              </a:rPr>
              <a:t>if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(dist &lt;= </a:t>
            </a:r>
            <a:r>
              <a:rPr lang="en-US" sz="2200">
                <a:solidFill>
                  <a:srgbClr val="272AD8"/>
                </a:solidFill>
                <a:latin typeface="Consolas" charset="0"/>
                <a:ea typeface="Consolas" charset="0"/>
                <a:cs typeface="Consolas" charset="0"/>
              </a:rPr>
              <a:t>1</a:t>
            </a:r>
            <a:r>
              <a:rPr lang="en-US" sz="2200">
                <a:solidFill>
                  <a:srgbClr val="272AD8"/>
                </a:solidFill>
                <a:effectLst/>
                <a:latin typeface="Consolas" charset="0"/>
                <a:ea typeface="Consolas" charset="0"/>
                <a:cs typeface="Consolas" charset="0"/>
              </a:rPr>
              <a:t>.0f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){ </a:t>
            </a:r>
            <a:r>
              <a:rPr lang="en-US" sz="2200">
                <a:solidFill>
                  <a:srgbClr val="0084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//almost arriving</a:t>
            </a: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    anim.Play(</a:t>
            </a:r>
            <a:r>
              <a:rPr lang="en-US" sz="2200">
                <a:solidFill>
                  <a:srgbClr val="D12F1B"/>
                </a:solidFill>
                <a:effectLst/>
                <a:latin typeface="Consolas" charset="0"/>
                <a:ea typeface="Consolas" charset="0"/>
                <a:cs typeface="Consolas" charset="0"/>
              </a:rPr>
              <a:t>"demo_combat_idle"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sz="2200">
              <a:solidFill>
                <a:srgbClr val="D12F1B"/>
              </a:solidFill>
              <a:effectLst/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}</a:t>
            </a:r>
            <a:r>
              <a:rPr lang="en-US" sz="2200">
                <a:solidFill>
                  <a:srgbClr val="BA2DA2"/>
                </a:solidFill>
                <a:effectLst/>
                <a:latin typeface="Consolas" charset="0"/>
                <a:ea typeface="Consolas" charset="0"/>
                <a:cs typeface="Consolas" charset="0"/>
              </a:rPr>
              <a:t>else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{</a:t>
            </a:r>
            <a:endParaRPr lang="en-US" sz="2200">
              <a:solidFill>
                <a:srgbClr val="BA2DA2"/>
              </a:solidFill>
              <a:effectLst/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    anim.Play(</a:t>
            </a:r>
            <a:r>
              <a:rPr lang="en-US" sz="2200">
                <a:solidFill>
                  <a:srgbClr val="D12F1B"/>
                </a:solidFill>
                <a:effectLst/>
                <a:latin typeface="Consolas" charset="0"/>
                <a:ea typeface="Consolas" charset="0"/>
                <a:cs typeface="Consolas" charset="0"/>
              </a:rPr>
              <a:t>"demo_combat_run"</a:t>
            </a:r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sz="2200">
              <a:solidFill>
                <a:srgbClr val="D12F1B"/>
              </a:solidFill>
              <a:effectLst/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    nma.SetDestination(curDestination);</a:t>
            </a:r>
          </a:p>
          <a:p>
            <a:r>
              <a:rPr lang="en-US" sz="2200">
                <a:solidFill>
                  <a:srgbClr val="000000"/>
                </a:solidFill>
                <a:effectLst/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11715" y="823107"/>
            <a:ext cx="7886700" cy="887160"/>
          </a:xfrm>
        </p:spPr>
        <p:txBody>
          <a:bodyPr>
            <a:normAutofit/>
          </a:bodyPr>
          <a:lstStyle/>
          <a:p>
            <a:r>
              <a:rPr lang="en-US" sz="2700"/>
              <a:t>In the enemy movement script, try to add the following codes</a:t>
            </a:r>
          </a:p>
        </p:txBody>
      </p:sp>
    </p:spTree>
    <p:extLst>
      <p:ext uri="{BB962C8B-B14F-4D97-AF65-F5344CB8AC3E}">
        <p14:creationId xmlns:p14="http://schemas.microsoft.com/office/powerpoint/2010/main" val="1047612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/>
              <a:t>How to use Animation to control animation of the player character?</a:t>
            </a:r>
          </a:p>
          <a:p>
            <a:r>
              <a:rPr lang="en-US" sz="2700"/>
              <a:t>How to create character movement that is based on mouse click, like Warcraft? Hints :</a:t>
            </a:r>
          </a:p>
          <a:p>
            <a:pPr lvl="1"/>
            <a:r>
              <a:rPr lang="en-US" sz="2700"/>
              <a:t>Check "</a:t>
            </a:r>
            <a:r>
              <a:rPr lang="en-US" sz="2800"/>
              <a:t>Clicking Mouse on Terrain" section on Canvas UI chapter</a:t>
            </a:r>
          </a:p>
          <a:p>
            <a:pPr lvl="1"/>
            <a:r>
              <a:rPr lang="en-US" sz="2800"/>
              <a:t>Move the character using navmesh agent</a:t>
            </a:r>
          </a:p>
          <a:p>
            <a:pPr lvl="1"/>
            <a:r>
              <a:rPr lang="en-US" sz="2800"/>
              <a:t>Use the same code structure for animation, like the enemy</a:t>
            </a:r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940811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</TotalTime>
  <Words>290</Words>
  <Application>Microsoft Macintosh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Consolas</vt:lpstr>
      <vt:lpstr>Arial</vt:lpstr>
      <vt:lpstr>Office Theme</vt:lpstr>
      <vt:lpstr>Using Animation (Alternative to Animator Controller)</vt:lpstr>
      <vt:lpstr>Animation</vt:lpstr>
      <vt:lpstr>Low Poly Soldier Animation</vt:lpstr>
      <vt:lpstr>Assigning the Component</vt:lpstr>
      <vt:lpstr>Change animation state</vt:lpstr>
      <vt:lpstr>PowerPoint Presentation</vt:lpstr>
      <vt:lpstr>Experiment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Animator Controller</dc:title>
  <dc:creator>Kristo Radion Purba</dc:creator>
  <cp:lastModifiedBy>Kristo Radion Purba</cp:lastModifiedBy>
  <cp:revision>45</cp:revision>
  <dcterms:created xsi:type="dcterms:W3CDTF">2017-05-15T02:45:07Z</dcterms:created>
  <dcterms:modified xsi:type="dcterms:W3CDTF">2018-02-08T03:28:40Z</dcterms:modified>
</cp:coreProperties>
</file>