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2913"/>
  </p:normalViewPr>
  <p:slideViewPr>
    <p:cSldViewPr snapToGrid="0" snapToObjects="1">
      <p:cViewPr>
        <p:scale>
          <a:sx n="61" d="100"/>
          <a:sy n="61" d="100"/>
        </p:scale>
        <p:origin x="86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4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1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4974"/>
            <a:ext cx="7886700" cy="48119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5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3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2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6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3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9A97A-9F94-AB4C-86F4-7AB9940ED923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5F049-9883-9B45-9600-A2EBEF1EF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2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Using Animator Controller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Kristo Radion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28664"/>
            <a:ext cx="7886700" cy="5448300"/>
          </a:xfrm>
        </p:spPr>
        <p:txBody>
          <a:bodyPr/>
          <a:lstStyle/>
          <a:p>
            <a:r>
              <a:rPr lang="en-US" dirty="0" smtClean="0"/>
              <a:t>From run to idle, speed less than 0.1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21468"/>
            <a:ext cx="6248400" cy="4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77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9444"/>
            <a:ext cx="7886700" cy="4997520"/>
          </a:xfrm>
        </p:spPr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jumpTrigger</a:t>
            </a:r>
            <a:r>
              <a:rPr lang="en-US" dirty="0" smtClean="0"/>
              <a:t> variable. The type is trigger.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Drag jump, </a:t>
            </a:r>
            <a:r>
              <a:rPr lang="en-US" dirty="0" err="1" smtClean="0"/>
              <a:t>inair</a:t>
            </a:r>
            <a:r>
              <a:rPr lang="en-US" dirty="0" smtClean="0"/>
              <a:t>, land animation.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9612" y="3887555"/>
            <a:ext cx="2454275" cy="21728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0489" y="1623078"/>
            <a:ext cx="4003022" cy="20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3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from any state to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Jump can be from idle or run, thus we make the transition from any state.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493" y="2385079"/>
            <a:ext cx="5307013" cy="32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24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the trigger to jump and land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918" y="1403625"/>
            <a:ext cx="2570163" cy="202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5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Any state to jump : Use </a:t>
            </a:r>
            <a:r>
              <a:rPr lang="en-US" dirty="0" err="1" smtClean="0"/>
              <a:t>jumpTrigger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79224"/>
            <a:ext cx="7886700" cy="4811989"/>
          </a:xfrm>
        </p:spPr>
        <p:txBody>
          <a:bodyPr/>
          <a:lstStyle/>
          <a:p>
            <a:r>
              <a:rPr lang="en-US" dirty="0" smtClean="0"/>
              <a:t>Uncheck has exit time so that it can be triggered any time, not waiting for previous animation finished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31" y="2269673"/>
            <a:ext cx="7272338" cy="433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5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163" y="822325"/>
            <a:ext cx="6121400" cy="481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9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965200"/>
            <a:ext cx="6172200" cy="49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51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1047750"/>
            <a:ext cx="86487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3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: We cannot return to Any State. Because Unity doesn't know where to 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5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Scripting Amanda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Create </a:t>
            </a:r>
            <a:r>
              <a:rPr lang="en-US" sz="2400" dirty="0" err="1" smtClean="0"/>
              <a:t>amanda.cs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Cache the </a:t>
            </a:r>
            <a:r>
              <a:rPr lang="en-US" sz="2400" dirty="0" err="1" smtClean="0"/>
              <a:t>anim</a:t>
            </a:r>
            <a:r>
              <a:rPr lang="en-US" sz="2400" dirty="0" smtClean="0"/>
              <a:t> object in Start() :</a:t>
            </a:r>
          </a:p>
          <a:p>
            <a:pPr marL="0" indent="0">
              <a:buNone/>
            </a:pPr>
            <a:r>
              <a:rPr lang="en-US" sz="2400" dirty="0"/>
              <a:t>Animator </a:t>
            </a:r>
            <a:r>
              <a:rPr lang="en-US" sz="2400" dirty="0" err="1"/>
              <a:t>anim</a:t>
            </a:r>
            <a:r>
              <a:rPr lang="en-US" sz="2400" dirty="0"/>
              <a:t>; </a:t>
            </a:r>
            <a:r>
              <a:rPr lang="en-US" sz="2400" dirty="0" smtClean="0"/>
              <a:t> //in global scope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anim</a:t>
            </a:r>
            <a:r>
              <a:rPr lang="en-US" sz="2400" dirty="0"/>
              <a:t> = </a:t>
            </a:r>
            <a:r>
              <a:rPr lang="en-US" sz="2400" dirty="0" err="1"/>
              <a:t>GetComponent</a:t>
            </a:r>
            <a:r>
              <a:rPr lang="en-US" sz="2400" dirty="0"/>
              <a:t>&lt;Animator&gt; (); </a:t>
            </a:r>
            <a:r>
              <a:rPr lang="en-US" sz="2400" dirty="0" smtClean="0"/>
              <a:t> //in start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Checking the current animation :</a:t>
            </a:r>
          </a:p>
          <a:p>
            <a:pPr marL="0" indent="0">
              <a:buNone/>
            </a:pPr>
            <a:r>
              <a:rPr lang="en-US" sz="2400" dirty="0" err="1"/>
              <a:t>anim.GetCurrentAnimatorStateInfo</a:t>
            </a:r>
            <a:r>
              <a:rPr lang="en-US" sz="2400" dirty="0"/>
              <a:t> (0).</a:t>
            </a:r>
            <a:r>
              <a:rPr lang="en-US" sz="2400" dirty="0" err="1"/>
              <a:t>IsName</a:t>
            </a:r>
            <a:r>
              <a:rPr lang="en-US" sz="2400" dirty="0"/>
              <a:t> ("</a:t>
            </a:r>
            <a:r>
              <a:rPr lang="en-US" sz="2400" dirty="0" err="1"/>
              <a:t>inair</a:t>
            </a:r>
            <a:r>
              <a:rPr lang="en-US" sz="2400" dirty="0"/>
              <a:t>") </a:t>
            </a:r>
            <a:endParaRPr lang="en-US" sz="2400" dirty="0" smtClean="0"/>
          </a:p>
          <a:p>
            <a:r>
              <a:rPr lang="en-US" sz="2400" dirty="0" smtClean="0"/>
              <a:t>Setting the variable :</a:t>
            </a:r>
          </a:p>
          <a:p>
            <a:pPr marL="0" indent="0">
              <a:buNone/>
            </a:pPr>
            <a:r>
              <a:rPr lang="en-US" sz="2400" dirty="0" err="1"/>
              <a:t>anim.SetTrigger</a:t>
            </a:r>
            <a:r>
              <a:rPr lang="en-US" sz="2400" dirty="0"/>
              <a:t> ("</a:t>
            </a:r>
            <a:r>
              <a:rPr lang="en-US" sz="2400" dirty="0" err="1"/>
              <a:t>isLanding</a:t>
            </a:r>
            <a:r>
              <a:rPr lang="en-US" sz="2400" dirty="0"/>
              <a:t>");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/>
              <a:t>anim.SetFloat</a:t>
            </a:r>
            <a:r>
              <a:rPr lang="en-US" sz="2400" dirty="0"/>
              <a:t> ("speed", </a:t>
            </a:r>
            <a:r>
              <a:rPr lang="en-US" sz="2400" dirty="0" err="1"/>
              <a:t>axisSpd</a:t>
            </a:r>
            <a:r>
              <a:rPr lang="en-US" sz="2400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30882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Animator Controller controls the animation of a model using set of states.</a:t>
            </a:r>
          </a:p>
          <a:p>
            <a:r>
              <a:rPr lang="en-US" dirty="0" smtClean="0"/>
              <a:t>Is new to Unity 5.</a:t>
            </a:r>
          </a:p>
          <a:p>
            <a:r>
              <a:rPr lang="en-US" dirty="0" smtClean="0"/>
              <a:t>Contains one or more Animation model in .</a:t>
            </a:r>
            <a:r>
              <a:rPr lang="en-US" dirty="0" err="1" smtClean="0"/>
              <a:t>fbx</a:t>
            </a:r>
            <a:r>
              <a:rPr lang="en-US" dirty="0" smtClean="0"/>
              <a:t> format</a:t>
            </a:r>
          </a:p>
          <a:p>
            <a:r>
              <a:rPr lang="en-US" dirty="0" smtClean="0"/>
              <a:t>Switches from one animation to other using set of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7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Idle to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float </a:t>
            </a:r>
            <a:r>
              <a:rPr lang="en-US" dirty="0" err="1"/>
              <a:t>mh</a:t>
            </a:r>
            <a:r>
              <a:rPr lang="en-US" dirty="0"/>
              <a:t> = </a:t>
            </a:r>
            <a:r>
              <a:rPr lang="en-US" dirty="0" err="1"/>
              <a:t>Input.GetAxis</a:t>
            </a:r>
            <a:r>
              <a:rPr lang="en-US" dirty="0"/>
              <a:t> ("Horizontal");</a:t>
            </a:r>
          </a:p>
          <a:p>
            <a:pPr marL="0" indent="0">
              <a:buNone/>
            </a:pPr>
            <a:r>
              <a:rPr lang="en-US" dirty="0"/>
              <a:t>float mv = </a:t>
            </a:r>
            <a:r>
              <a:rPr lang="en-US" dirty="0" err="1"/>
              <a:t>Input.GetAxis</a:t>
            </a:r>
            <a:r>
              <a:rPr lang="en-US" dirty="0"/>
              <a:t> ("Vertical");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/>
              <a:t>axisSpd</a:t>
            </a:r>
            <a:r>
              <a:rPr lang="en-US" dirty="0"/>
              <a:t> = </a:t>
            </a:r>
            <a:r>
              <a:rPr lang="en-US" dirty="0" err="1"/>
              <a:t>Mathf.Max</a:t>
            </a:r>
            <a:r>
              <a:rPr lang="en-US" dirty="0"/>
              <a:t> (</a:t>
            </a:r>
            <a:r>
              <a:rPr lang="en-US" dirty="0" err="1"/>
              <a:t>Mathf.Abs</a:t>
            </a:r>
            <a:r>
              <a:rPr lang="en-US" dirty="0"/>
              <a:t>(</a:t>
            </a:r>
            <a:r>
              <a:rPr lang="en-US" dirty="0" err="1"/>
              <a:t>mh</a:t>
            </a:r>
            <a:r>
              <a:rPr lang="en-US" dirty="0"/>
              <a:t>), </a:t>
            </a:r>
            <a:r>
              <a:rPr lang="en-US" dirty="0" err="1"/>
              <a:t>Mathf.Abs</a:t>
            </a:r>
            <a:r>
              <a:rPr lang="en-US" dirty="0"/>
              <a:t>(mv));</a:t>
            </a:r>
          </a:p>
          <a:p>
            <a:pPr marL="0" indent="0">
              <a:buNone/>
            </a:pPr>
            <a:r>
              <a:rPr lang="en-US" dirty="0" err="1"/>
              <a:t>anim.SetFloat</a:t>
            </a:r>
            <a:r>
              <a:rPr lang="en-US" dirty="0"/>
              <a:t> ("speed", </a:t>
            </a:r>
            <a:r>
              <a:rPr lang="en-US" dirty="0" err="1"/>
              <a:t>axisSpd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32097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err="1"/>
              <a:t>Input.GetKeyDown</a:t>
            </a:r>
            <a:r>
              <a:rPr lang="en-US" dirty="0"/>
              <a:t> (</a:t>
            </a:r>
            <a:r>
              <a:rPr lang="en-US" dirty="0" err="1"/>
              <a:t>KeyCode.Space</a:t>
            </a:r>
            <a:r>
              <a:rPr lang="en-US" dirty="0"/>
              <a:t>) &amp;&amp; </a:t>
            </a:r>
            <a:r>
              <a:rPr lang="en-US" dirty="0" err="1"/>
              <a:t>hitGround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Rigidbody</a:t>
            </a:r>
            <a:r>
              <a:rPr lang="en-US" dirty="0"/>
              <a:t> b = </a:t>
            </a:r>
            <a:r>
              <a:rPr lang="en-US" dirty="0" err="1"/>
              <a:t>gameObject.GetComponent</a:t>
            </a:r>
            <a:r>
              <a:rPr lang="en-US" dirty="0"/>
              <a:t>&lt;</a:t>
            </a:r>
            <a:r>
              <a:rPr lang="en-US" dirty="0" err="1"/>
              <a:t>Rigidbody</a:t>
            </a:r>
            <a:r>
              <a:rPr lang="en-US" dirty="0"/>
              <a:t>&gt; ();</a:t>
            </a:r>
          </a:p>
          <a:p>
            <a:pPr marL="0" indent="0">
              <a:buNone/>
            </a:pPr>
            <a:r>
              <a:rPr lang="en-US" dirty="0"/>
              <a:t>    Vector3 </a:t>
            </a:r>
            <a:r>
              <a:rPr lang="en-US" dirty="0" err="1"/>
              <a:t>jumpVec</a:t>
            </a:r>
            <a:r>
              <a:rPr lang="en-US" dirty="0"/>
              <a:t> = new Vector3 (0, 9, 0);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b.velocity</a:t>
            </a:r>
            <a:r>
              <a:rPr lang="en-US" dirty="0"/>
              <a:t> = </a:t>
            </a:r>
            <a:r>
              <a:rPr lang="en-US" dirty="0" err="1"/>
              <a:t>jumpVec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anim.SetTrigger</a:t>
            </a:r>
            <a:r>
              <a:rPr lang="en-US" dirty="0"/>
              <a:t> ("</a:t>
            </a:r>
            <a:r>
              <a:rPr lang="en-US" dirty="0" err="1"/>
              <a:t>jumpTrigger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5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Landing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OnCollisionEnter</a:t>
            </a:r>
            <a:r>
              <a:rPr lang="en-US" dirty="0"/>
              <a:t>(Collision c){</a:t>
            </a:r>
          </a:p>
          <a:p>
            <a:pPr marL="0" indent="0">
              <a:buNone/>
            </a:pPr>
            <a:r>
              <a:rPr lang="en-US" dirty="0"/>
              <a:t>    //</a:t>
            </a:r>
            <a:r>
              <a:rPr lang="en-US" dirty="0" err="1"/>
              <a:t>Debug.Log</a:t>
            </a:r>
            <a:r>
              <a:rPr lang="en-US" dirty="0"/>
              <a:t> (</a:t>
            </a:r>
            <a:r>
              <a:rPr lang="en-US" dirty="0" err="1"/>
              <a:t>c.gameObject.name</a:t>
            </a:r>
            <a:r>
              <a:rPr lang="en-US" dirty="0"/>
              <a:t> + " ENTER collision " + name);</a:t>
            </a:r>
          </a:p>
          <a:p>
            <a:pPr marL="0" indent="0">
              <a:buNone/>
            </a:pPr>
            <a:r>
              <a:rPr lang="mr-IN" dirty="0"/>
              <a:t>    </a:t>
            </a:r>
          </a:p>
          <a:p>
            <a:pPr marL="0" indent="0">
              <a:buNone/>
            </a:pPr>
            <a:r>
              <a:rPr lang="mr-IN" dirty="0"/>
              <a:t>    </a:t>
            </a:r>
            <a:r>
              <a:rPr lang="mr-IN" dirty="0" err="1"/>
              <a:t>if</a:t>
            </a:r>
            <a:r>
              <a:rPr lang="mr-IN" dirty="0"/>
              <a:t> (</a:t>
            </a:r>
            <a:r>
              <a:rPr lang="mr-IN" dirty="0" err="1"/>
              <a:t>c.contacts</a:t>
            </a:r>
            <a:r>
              <a:rPr lang="mr-IN" dirty="0"/>
              <a:t>[0].</a:t>
            </a:r>
            <a:r>
              <a:rPr lang="mr-IN" dirty="0" err="1"/>
              <a:t>normal.y</a:t>
            </a:r>
            <a:r>
              <a:rPr lang="mr-IN" dirty="0"/>
              <a:t> &gt;= 0) {</a:t>
            </a:r>
          </a:p>
          <a:p>
            <a:pPr marL="0" indent="0">
              <a:buNone/>
            </a:pPr>
            <a:r>
              <a:rPr lang="mr-IN" dirty="0"/>
              <a:t>        </a:t>
            </a:r>
            <a:r>
              <a:rPr lang="mr-IN" dirty="0" err="1"/>
              <a:t>hitGround</a:t>
            </a:r>
            <a:r>
              <a:rPr lang="mr-IN" dirty="0"/>
              <a:t> = </a:t>
            </a:r>
            <a:r>
              <a:rPr lang="mr-IN" dirty="0" err="1"/>
              <a:t>true</a:t>
            </a:r>
            <a:r>
              <a:rPr lang="mr-IN" dirty="0"/>
              <a:t>;</a:t>
            </a:r>
          </a:p>
          <a:p>
            <a:pPr marL="0" indent="0">
              <a:buNone/>
            </a:pPr>
            <a:r>
              <a:rPr lang="mr-IN" dirty="0"/>
              <a:t>        </a:t>
            </a:r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anim.GetCurrentAnimatorStateInfo</a:t>
            </a:r>
            <a:r>
              <a:rPr lang="en-US" dirty="0"/>
              <a:t> (0).</a:t>
            </a:r>
            <a:r>
              <a:rPr lang="en-US" dirty="0" err="1"/>
              <a:t>IsName</a:t>
            </a:r>
            <a:r>
              <a:rPr lang="en-US" dirty="0"/>
              <a:t> ("</a:t>
            </a:r>
            <a:r>
              <a:rPr lang="en-US" dirty="0" err="1"/>
              <a:t>inair</a:t>
            </a:r>
            <a:r>
              <a:rPr lang="en-US" dirty="0"/>
              <a:t>"))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anim.SetTrigger</a:t>
            </a:r>
            <a:r>
              <a:rPr lang="en-US" dirty="0"/>
              <a:t> ("</a:t>
            </a:r>
            <a:r>
              <a:rPr lang="en-US" dirty="0" err="1"/>
              <a:t>isLanding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mr-IN" dirty="0"/>
              <a:t>            </a:t>
            </a:r>
            <a:r>
              <a:rPr lang="mr-IN" dirty="0" err="1"/>
              <a:t>Debug.Log</a:t>
            </a:r>
            <a:r>
              <a:rPr lang="mr-IN" dirty="0"/>
              <a:t> ("</a:t>
            </a:r>
            <a:r>
              <a:rPr lang="mr-IN" dirty="0" err="1"/>
              <a:t>Hit</a:t>
            </a:r>
            <a:r>
              <a:rPr lang="mr-IN" dirty="0"/>
              <a:t> </a:t>
            </a:r>
            <a:r>
              <a:rPr lang="mr-IN" dirty="0" err="1"/>
              <a:t>ground</a:t>
            </a:r>
            <a:r>
              <a:rPr lang="mr-IN" dirty="0"/>
              <a:t>");</a:t>
            </a:r>
          </a:p>
          <a:p>
            <a:pPr marL="0" indent="0">
              <a:buNone/>
            </a:pPr>
            <a:r>
              <a:rPr lang="mr-IN" dirty="0"/>
              <a:t>        }</a:t>
            </a:r>
          </a:p>
          <a:p>
            <a:pPr marL="0" indent="0">
              <a:buNone/>
            </a:pPr>
            <a:r>
              <a:rPr lang="mr-IN" dirty="0"/>
              <a:t>    }</a:t>
            </a:r>
          </a:p>
          <a:p>
            <a:pPr marL="0" indent="0">
              <a:buNone/>
            </a:pPr>
            <a:r>
              <a:rPr lang="mr-IN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16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Animator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49" y="1390650"/>
            <a:ext cx="8515409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1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Animator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9444"/>
            <a:ext cx="7886700" cy="49975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Right click on assets, Create-&gt;Animator. This is the initial screen.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state can be used to switch to other state using condition. It will override other states. E.g. Unit dead animation.</a:t>
            </a:r>
          </a:p>
          <a:p>
            <a:r>
              <a:rPr lang="en-US" dirty="0" smtClean="0"/>
              <a:t>Entry is the initial block.</a:t>
            </a:r>
          </a:p>
          <a:p>
            <a:r>
              <a:rPr lang="en-US" dirty="0" smtClean="0"/>
              <a:t>Animator is a flowchart-like control block.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682" y="1798968"/>
            <a:ext cx="2241935" cy="190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9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Amanda Frost Animator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initial animation of every unit is usually idle (breathing). Drag the idle </a:t>
            </a:r>
            <a:r>
              <a:rPr lang="en-US" dirty="0" err="1" smtClean="0"/>
              <a:t>fbx</a:t>
            </a:r>
            <a:r>
              <a:rPr lang="en-US" dirty="0" smtClean="0"/>
              <a:t> to animator window.</a:t>
            </a:r>
          </a:p>
          <a:p>
            <a:r>
              <a:rPr lang="en-US" dirty="0" smtClean="0"/>
              <a:t>It will automatically set the arrow from entry to idle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2760663"/>
            <a:ext cx="6413500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2251"/>
            <a:ext cx="7886700" cy="814317"/>
          </a:xfrm>
        </p:spPr>
        <p:txBody>
          <a:bodyPr/>
          <a:lstStyle/>
          <a:p>
            <a:r>
              <a:rPr lang="en-US" dirty="0" smtClean="0"/>
              <a:t>Amanda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9444"/>
            <a:ext cx="7886700" cy="49975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will </a:t>
            </a:r>
            <a:r>
              <a:rPr lang="en-US" sz="2400" dirty="0" err="1" smtClean="0"/>
              <a:t>goto</a:t>
            </a:r>
            <a:r>
              <a:rPr lang="en-US" sz="2400" dirty="0" smtClean="0"/>
              <a:t> Run state, if the speed is &gt;= 0 or &gt;= 0.1. And go back to idle if otherwise. </a:t>
            </a:r>
          </a:p>
          <a:p>
            <a:r>
              <a:rPr lang="en-US" sz="2400" dirty="0" smtClean="0"/>
              <a:t>First we will create the speed variable inside the animator. For speed, float is suitable.</a:t>
            </a:r>
          </a:p>
          <a:p>
            <a:r>
              <a:rPr lang="en-US" sz="2400" dirty="0" smtClean="0"/>
              <a:t>Later we will assign speed using </a:t>
            </a:r>
            <a:r>
              <a:rPr lang="en-US" sz="2400" dirty="0" err="1" smtClean="0"/>
              <a:t>Input.GetAxis</a:t>
            </a:r>
            <a:r>
              <a:rPr lang="en-US" sz="2400" dirty="0" smtClean="0"/>
              <a:t> values (from 0.0 to 1.0)</a:t>
            </a:r>
          </a:p>
          <a:p>
            <a:r>
              <a:rPr lang="en-US" sz="2400" dirty="0" smtClean="0"/>
              <a:t>Trigger is a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variable, but after used it will be toggled to false (we will use it for jump)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489" y="4371975"/>
            <a:ext cx="4003022" cy="20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8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Drag the </a:t>
            </a:r>
            <a:r>
              <a:rPr lang="en-US" dirty="0" err="1" smtClean="0"/>
              <a:t>runneutral</a:t>
            </a:r>
            <a:r>
              <a:rPr lang="en-US" dirty="0" smtClean="0"/>
              <a:t> animation.</a:t>
            </a:r>
          </a:p>
          <a:p>
            <a:r>
              <a:rPr lang="en-US" dirty="0" smtClean="0"/>
              <a:t>Right click on the idle, make transition, to </a:t>
            </a:r>
            <a:r>
              <a:rPr lang="en-US" dirty="0" err="1" smtClean="0"/>
              <a:t>runneutral</a:t>
            </a:r>
            <a:r>
              <a:rPr lang="en-US" dirty="0" smtClean="0"/>
              <a:t>. Also from </a:t>
            </a:r>
            <a:r>
              <a:rPr lang="en-US" dirty="0" err="1" smtClean="0"/>
              <a:t>runneutral</a:t>
            </a:r>
            <a:r>
              <a:rPr lang="en-US" dirty="0" smtClean="0"/>
              <a:t>, to idle.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474" y="3105149"/>
            <a:ext cx="3320943" cy="213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542924"/>
            <a:ext cx="7886700" cy="57197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Click the arrow from idle to run. Uncheck has exit time. Set the condition to speed greater than 0.1.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067" y="1480572"/>
            <a:ext cx="5503863" cy="436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9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 Exit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exit time defines it will stay and loop in this animation.</a:t>
            </a:r>
          </a:p>
          <a:p>
            <a:r>
              <a:rPr lang="en-US" dirty="0"/>
              <a:t>If checked it will </a:t>
            </a:r>
            <a:r>
              <a:rPr lang="en-US" dirty="0" smtClean="0"/>
              <a:t>execute the state after the </a:t>
            </a:r>
            <a:r>
              <a:rPr lang="en-US" dirty="0"/>
              <a:t>animation </a:t>
            </a:r>
            <a:r>
              <a:rPr lang="en-US" dirty="0" smtClean="0"/>
              <a:t>finished. Usually used for sequential animations, e.g. jump to in air animation.</a:t>
            </a:r>
            <a:endParaRPr lang="en-US" dirty="0"/>
          </a:p>
          <a:p>
            <a:r>
              <a:rPr lang="en-US" dirty="0" smtClean="0"/>
              <a:t>If unchecked, it can execute the state anytime as long as the condition met. Usually used for jumping from/to other state, e.g. idle to run or run to idle.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593</Words>
  <Application>Microsoft Macintosh PowerPoint</Application>
  <PresentationFormat>On-screen Show (4:3)</PresentationFormat>
  <Paragraphs>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Calibri Light</vt:lpstr>
      <vt:lpstr>Mangal</vt:lpstr>
      <vt:lpstr>Arial</vt:lpstr>
      <vt:lpstr>Office Theme</vt:lpstr>
      <vt:lpstr>Using Animator Controller</vt:lpstr>
      <vt:lpstr>Definition</vt:lpstr>
      <vt:lpstr>Animator Example</vt:lpstr>
      <vt:lpstr>Creating Animator</vt:lpstr>
      <vt:lpstr>Creating Amanda Frost Animator</vt:lpstr>
      <vt:lpstr>Amanda Run</vt:lpstr>
      <vt:lpstr>PowerPoint Presentation</vt:lpstr>
      <vt:lpstr>PowerPoint Presentation</vt:lpstr>
      <vt:lpstr>Has Exit Time</vt:lpstr>
      <vt:lpstr>PowerPoint Presentation</vt:lpstr>
      <vt:lpstr>Jump animation</vt:lpstr>
      <vt:lpstr>Transition from any state to jump</vt:lpstr>
      <vt:lpstr>Make the trigger to jump and land</vt:lpstr>
      <vt:lpstr>Any state to jump : Use jumpTrigger</vt:lpstr>
      <vt:lpstr>PowerPoint Presentation</vt:lpstr>
      <vt:lpstr>PowerPoint Presentation</vt:lpstr>
      <vt:lpstr>PowerPoint Presentation</vt:lpstr>
      <vt:lpstr>PowerPoint Presentation</vt:lpstr>
      <vt:lpstr>Scripting Amanda</vt:lpstr>
      <vt:lpstr>Idle to Run</vt:lpstr>
      <vt:lpstr>Jump</vt:lpstr>
      <vt:lpstr>Check Landing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Animator Controller</dc:title>
  <dc:creator>Kristo Radion Purba</dc:creator>
  <cp:lastModifiedBy>Kristo Radion Purba</cp:lastModifiedBy>
  <cp:revision>29</cp:revision>
  <dcterms:created xsi:type="dcterms:W3CDTF">2017-05-15T02:45:07Z</dcterms:created>
  <dcterms:modified xsi:type="dcterms:W3CDTF">2017-05-15T14:19:48Z</dcterms:modified>
</cp:coreProperties>
</file>