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/>
    <p:restoredTop sz="92800"/>
  </p:normalViewPr>
  <p:slideViewPr>
    <p:cSldViewPr snapToGrid="0" snapToObjects="1">
      <p:cViewPr varScale="1">
        <p:scale>
          <a:sx n="52" d="100"/>
          <a:sy n="52" d="100"/>
        </p:scale>
        <p:origin x="110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7BCBE-A2DD-2248-8676-657FEEB74689}" type="datetimeFigureOut">
              <a:rPr lang="en-US" smtClean="0"/>
              <a:t>1/27/18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ECF37-3CC2-C74D-A5F5-BBEAD8F9A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925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7BCBE-A2DD-2248-8676-657FEEB74689}" type="datetimeFigureOut">
              <a:rPr lang="en-US" smtClean="0"/>
              <a:t>1/27/18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ECF37-3CC2-C74D-A5F5-BBEAD8F9A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284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7BCBE-A2DD-2248-8676-657FEEB74689}" type="datetimeFigureOut">
              <a:rPr lang="en-US" smtClean="0"/>
              <a:t>1/27/18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ECF37-3CC2-C74D-A5F5-BBEAD8F9A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721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1649"/>
          </a:xfrm>
        </p:spPr>
        <p:txBody>
          <a:bodyPr>
            <a:normAutofit/>
          </a:bodyPr>
          <a:lstStyle>
            <a:lvl1pPr>
              <a:defRPr sz="3500">
                <a:latin typeface="Segoe UI" charset="0"/>
                <a:ea typeface="Segoe UI" charset="0"/>
                <a:cs typeface="Segoe UI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652"/>
            <a:ext cx="8229600" cy="5141698"/>
          </a:xfrm>
        </p:spPr>
        <p:txBody>
          <a:bodyPr>
            <a:normAutofit/>
          </a:bodyPr>
          <a:lstStyle>
            <a:lvl1pPr>
              <a:defRPr sz="2400">
                <a:latin typeface="Segoe UI" charset="0"/>
                <a:ea typeface="Segoe UI" charset="0"/>
                <a:cs typeface="Segoe UI" charset="0"/>
              </a:defRPr>
            </a:lvl1pPr>
            <a:lvl2pPr>
              <a:defRPr sz="2400">
                <a:latin typeface="Segoe UI" charset="0"/>
                <a:ea typeface="Segoe UI" charset="0"/>
                <a:cs typeface="Segoe UI" charset="0"/>
              </a:defRPr>
            </a:lvl2pPr>
            <a:lvl3pPr>
              <a:defRPr sz="2400">
                <a:latin typeface="Segoe UI" charset="0"/>
                <a:ea typeface="Segoe UI" charset="0"/>
                <a:cs typeface="Segoe UI" charset="0"/>
              </a:defRPr>
            </a:lvl3pPr>
            <a:lvl4pPr>
              <a:defRPr sz="2400">
                <a:latin typeface="Segoe UI" charset="0"/>
                <a:ea typeface="Segoe UI" charset="0"/>
                <a:cs typeface="Segoe UI" charset="0"/>
              </a:defRPr>
            </a:lvl4pPr>
            <a:lvl5pPr>
              <a:defRPr sz="2400">
                <a:latin typeface="Segoe UI" charset="0"/>
                <a:ea typeface="Segoe UI" charset="0"/>
                <a:cs typeface="Segoe UI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7BCBE-A2DD-2248-8676-657FEEB74689}" type="datetimeFigureOut">
              <a:rPr lang="en-US" smtClean="0"/>
              <a:t>1/27/18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ECF37-3CC2-C74D-A5F5-BBEAD8F9A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518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7BCBE-A2DD-2248-8676-657FEEB74689}" type="datetimeFigureOut">
              <a:rPr lang="en-US" smtClean="0"/>
              <a:t>1/27/18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ECF37-3CC2-C74D-A5F5-BBEAD8F9A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23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7BCBE-A2DD-2248-8676-657FEEB74689}" type="datetimeFigureOut">
              <a:rPr lang="en-US" smtClean="0"/>
              <a:t>1/27/18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ECF37-3CC2-C74D-A5F5-BBEAD8F9A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475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7BCBE-A2DD-2248-8676-657FEEB74689}" type="datetimeFigureOut">
              <a:rPr lang="en-US" smtClean="0"/>
              <a:t>1/27/18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ECF37-3CC2-C74D-A5F5-BBEAD8F9A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604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7BCBE-A2DD-2248-8676-657FEEB74689}" type="datetimeFigureOut">
              <a:rPr lang="en-US" smtClean="0"/>
              <a:t>1/27/18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ECF37-3CC2-C74D-A5F5-BBEAD8F9A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105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7BCBE-A2DD-2248-8676-657FEEB74689}" type="datetimeFigureOut">
              <a:rPr lang="en-US" smtClean="0"/>
              <a:t>1/27/18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ECF37-3CC2-C74D-A5F5-BBEAD8F9A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378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7BCBE-A2DD-2248-8676-657FEEB74689}" type="datetimeFigureOut">
              <a:rPr lang="en-US" smtClean="0"/>
              <a:t>1/27/18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ECF37-3CC2-C74D-A5F5-BBEAD8F9A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77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7BCBE-A2DD-2248-8676-657FEEB74689}" type="datetimeFigureOut">
              <a:rPr lang="en-US" smtClean="0"/>
              <a:t>1/27/18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ECF37-3CC2-C74D-A5F5-BBEAD8F9A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089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97BCBE-A2DD-2248-8676-657FEEB74689}" type="datetimeFigureOut">
              <a:rPr lang="en-US" smtClean="0"/>
              <a:t>1/27/18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ECF37-3CC2-C74D-A5F5-BBEAD8F9A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347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Components, Delta Time and References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Kristo Radion Purba</a:t>
            </a:r>
          </a:p>
        </p:txBody>
      </p:sp>
    </p:spTree>
    <p:extLst>
      <p:ext uri="{BB962C8B-B14F-4D97-AF65-F5344CB8AC3E}">
        <p14:creationId xmlns:p14="http://schemas.microsoft.com/office/powerpoint/2010/main" val="942226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Time.deltaTime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Time.deltaTime is the ms difference between current frame and previous frame</a:t>
            </a:r>
          </a:p>
          <a:p>
            <a:r>
              <a:rPr lang="en-US"/>
              <a:t>deltaTime provides the way to create frame rate independent game</a:t>
            </a:r>
          </a:p>
          <a:p>
            <a:r>
              <a:rPr lang="en-US"/>
              <a:t>Example :</a:t>
            </a:r>
          </a:p>
          <a:p>
            <a:pPr lvl="1"/>
            <a:r>
              <a:rPr lang="en-ID"/>
              <a:t>I want to move this object </a:t>
            </a:r>
            <a:r>
              <a:rPr lang="en-ID" b="1"/>
              <a:t>10 pixels per second </a:t>
            </a:r>
            <a:r>
              <a:rPr lang="en-ID"/>
              <a:t>in X and Z :</a:t>
            </a:r>
          </a:p>
          <a:p>
            <a:pPr lvl="1"/>
            <a:r>
              <a:rPr lang="en-ID"/>
              <a:t>transform.position += new Vector3(10,0,10) * Time.deltaTime</a:t>
            </a:r>
          </a:p>
          <a:p>
            <a:pPr lvl="1"/>
            <a:r>
              <a:rPr lang="en-ID"/>
              <a:t>In constrast, if we are not using deltaTime, the above script will move the character </a:t>
            </a:r>
            <a:r>
              <a:rPr lang="en-ID" b="1"/>
              <a:t>10 pixels per frame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1809751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 to a Component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In any script, we can refer to "this" object's component. Examples:</a:t>
            </a:r>
          </a:p>
          <a:p>
            <a:r>
              <a:rPr lang="en-US"/>
              <a:t>Rigidbody rb = GetComponent&lt;Rigidbody&gt;(); </a:t>
            </a:r>
          </a:p>
          <a:p>
            <a:r>
              <a:rPr lang="en-US"/>
              <a:t>Usually, the declaration is put in the global scope, while the assignment is in the Start, so usually it looks like:</a:t>
            </a:r>
          </a:p>
          <a:p>
            <a:pPr marL="0" indent="0">
              <a:buNone/>
            </a:pPr>
            <a:r>
              <a:rPr lang="en-US"/>
              <a:t>	</a:t>
            </a:r>
            <a:r>
              <a:rPr lang="en-US" sz="2200">
                <a:latin typeface="Courier" charset="0"/>
                <a:ea typeface="Courier" charset="0"/>
                <a:cs typeface="Courier" charset="0"/>
              </a:rPr>
              <a:t>Rigidbody rb;</a:t>
            </a:r>
            <a:br>
              <a:rPr lang="en-US" sz="2200">
                <a:latin typeface="Courier" charset="0"/>
                <a:ea typeface="Courier" charset="0"/>
                <a:cs typeface="Courier" charset="0"/>
              </a:rPr>
            </a:br>
            <a:r>
              <a:rPr lang="en-US" sz="2200">
                <a:latin typeface="Courier" charset="0"/>
                <a:ea typeface="Courier" charset="0"/>
                <a:cs typeface="Courier" charset="0"/>
              </a:rPr>
              <a:t>  	void Start () {</a:t>
            </a:r>
            <a:br>
              <a:rPr lang="en-US" sz="2200">
                <a:latin typeface="Courier" charset="0"/>
                <a:ea typeface="Courier" charset="0"/>
                <a:cs typeface="Courier" charset="0"/>
              </a:rPr>
            </a:br>
            <a:r>
              <a:rPr lang="en-US" sz="2200">
                <a:latin typeface="Courier" charset="0"/>
                <a:ea typeface="Courier" charset="0"/>
                <a:cs typeface="Courier" charset="0"/>
              </a:rPr>
              <a:t>      rb = GetComponent&lt;Rigidbody&gt; ();</a:t>
            </a:r>
            <a:br>
              <a:rPr lang="en-US" sz="2200">
                <a:latin typeface="Courier" charset="0"/>
                <a:ea typeface="Courier" charset="0"/>
                <a:cs typeface="Courier" charset="0"/>
              </a:rPr>
            </a:br>
            <a:r>
              <a:rPr lang="en-US" sz="2200">
                <a:latin typeface="Courier" charset="0"/>
                <a:ea typeface="Courier" charset="0"/>
                <a:cs typeface="Courier" charset="0"/>
              </a:rPr>
              <a:t>   }</a:t>
            </a:r>
          </a:p>
          <a:p>
            <a:r>
              <a:rPr lang="en-US"/>
              <a:t>Why? GetComponent is a CPU hungry process. Thus it's better to cache it in the Start, rather than Update.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025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 to Other Components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BoxCollider, MeshCollider, SphereCollider, etc, same with the name of the component.</a:t>
            </a:r>
          </a:p>
          <a:p>
            <a:r>
              <a:rPr lang="en-US"/>
              <a:t>Referring to a script in another object is also possible from another object's script, example: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9991" y="3072376"/>
            <a:ext cx="4402803" cy="269795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206" y="2919712"/>
            <a:ext cx="3873090" cy="3003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6449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 to Another Script Var/Func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4465" y="1214651"/>
            <a:ext cx="8583561" cy="5304135"/>
          </a:xfrm>
        </p:spPr>
        <p:txBody>
          <a:bodyPr>
            <a:normAutofit lnSpcReduction="10000"/>
          </a:bodyPr>
          <a:lstStyle/>
          <a:p>
            <a:r>
              <a:rPr lang="en-US"/>
              <a:t>From Soldier_demo's character.cs, we can refer to public variable or function in the Enemy.cs</a:t>
            </a:r>
          </a:p>
          <a:p>
            <a:r>
              <a:rPr lang="en-US"/>
              <a:t>First, refer to the GameObject of the enemy, using: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 sz="2000"/>
              <a:t>Public GameObject in character.cs referred to an enemy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 sz="2000"/>
              <a:t>Using loop to find certain tag or name of the enemy</a:t>
            </a:r>
          </a:p>
          <a:p>
            <a:r>
              <a:rPr lang="en-US" b="1"/>
              <a:t>First way :</a:t>
            </a:r>
          </a:p>
          <a:p>
            <a:pPr marL="457200" lvl="1" indent="0">
              <a:buNone/>
            </a:pPr>
            <a:r>
              <a:rPr lang="en-US" sz="2100">
                <a:latin typeface="Courier" charset="0"/>
                <a:ea typeface="Courier" charset="0"/>
                <a:cs typeface="Courier" charset="0"/>
              </a:rPr>
              <a:t>Enemy e = en.GetComponent&lt;Enemy&gt; ();</a:t>
            </a:r>
            <a:br>
              <a:rPr lang="en-US" sz="2100">
                <a:latin typeface="Courier" charset="0"/>
                <a:ea typeface="Courier" charset="0"/>
                <a:cs typeface="Courier" charset="0"/>
              </a:rPr>
            </a:br>
            <a:r>
              <a:rPr lang="en-US" sz="2100">
                <a:latin typeface="Courier" charset="0"/>
                <a:ea typeface="Courier" charset="0"/>
                <a:cs typeface="Courier" charset="0"/>
              </a:rPr>
              <a:t>e.reduceHp (20); </a:t>
            </a:r>
          </a:p>
          <a:p>
            <a:r>
              <a:rPr lang="en-US" b="1"/>
              <a:t>Second way :</a:t>
            </a:r>
          </a:p>
          <a:p>
            <a:pPr marL="400050" lvl="1" indent="0">
              <a:buNone/>
            </a:pPr>
            <a:r>
              <a:rPr lang="en-US" sz="2100">
                <a:latin typeface="Courier" charset="0"/>
                <a:ea typeface="Courier" charset="0"/>
                <a:cs typeface="Courier" charset="0"/>
              </a:rPr>
              <a:t>GameObject[] arr = GameObject.FindGameObjectsWith		Tag("enemy");</a:t>
            </a:r>
            <a:br>
              <a:rPr lang="en-US" sz="2100">
                <a:latin typeface="Courier" charset="0"/>
                <a:ea typeface="Courier" charset="0"/>
                <a:cs typeface="Courier" charset="0"/>
              </a:rPr>
            </a:br>
            <a:r>
              <a:rPr lang="en-US" sz="2100">
                <a:latin typeface="Courier" charset="0"/>
                <a:ea typeface="Courier" charset="0"/>
                <a:cs typeface="Courier" charset="0"/>
              </a:rPr>
              <a:t>for (var i = 0; i &lt; arr.Length; i++) {</a:t>
            </a:r>
            <a:br>
              <a:rPr lang="en-US" sz="2100">
                <a:latin typeface="Courier" charset="0"/>
                <a:ea typeface="Courier" charset="0"/>
                <a:cs typeface="Courier" charset="0"/>
              </a:rPr>
            </a:br>
            <a:r>
              <a:rPr lang="en-US" sz="2100">
                <a:latin typeface="Courier" charset="0"/>
                <a:ea typeface="Courier" charset="0"/>
                <a:cs typeface="Courier" charset="0"/>
              </a:rPr>
              <a:t>		Enemy e = arr [i].GetComponent&lt;Enemy&gt; ();</a:t>
            </a:r>
            <a:br>
              <a:rPr lang="en-US" sz="2100">
                <a:latin typeface="Courier" charset="0"/>
                <a:ea typeface="Courier" charset="0"/>
                <a:cs typeface="Courier" charset="0"/>
              </a:rPr>
            </a:br>
            <a:r>
              <a:rPr lang="en-US" sz="2100">
                <a:latin typeface="Courier" charset="0"/>
                <a:ea typeface="Courier" charset="0"/>
                <a:cs typeface="Courier" charset="0"/>
              </a:rPr>
              <a:t>		e.reduceHp (20);</a:t>
            </a:r>
            <a:br>
              <a:rPr lang="en-US" sz="2100">
                <a:latin typeface="Courier" charset="0"/>
                <a:ea typeface="Courier" charset="0"/>
                <a:cs typeface="Courier" charset="0"/>
              </a:rPr>
            </a:br>
            <a:r>
              <a:rPr lang="en-US" sz="2100">
                <a:latin typeface="Courier" charset="0"/>
                <a:ea typeface="Courier" charset="0"/>
                <a:cs typeface="Courier" charset="0"/>
              </a:rPr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1756785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Finding game object with name/tag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Courier" charset="0"/>
                <a:ea typeface="Courier" charset="0"/>
                <a:cs typeface="Courier" charset="0"/>
              </a:rPr>
              <a:t>GameObject.FindGameObjectsWithTag (previous example) -&gt; returns array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892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202</Words>
  <Application>Microsoft Macintosh PowerPoint</Application>
  <PresentationFormat>On-screen Show (4:3)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Calibri</vt:lpstr>
      <vt:lpstr>Segoe UI</vt:lpstr>
      <vt:lpstr>Arial</vt:lpstr>
      <vt:lpstr>Courier</vt:lpstr>
      <vt:lpstr>Office Theme</vt:lpstr>
      <vt:lpstr>Components, Delta Time and References</vt:lpstr>
      <vt:lpstr>Time.deltaTime</vt:lpstr>
      <vt:lpstr>Refer to a Component</vt:lpstr>
      <vt:lpstr>Refer to Other Components</vt:lpstr>
      <vt:lpstr>Refer to Another Script Var/Func</vt:lpstr>
      <vt:lpstr>Finding game object with name/tag</vt:lpstr>
    </vt:vector>
  </TitlesOfParts>
  <Company/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Wu Coral</dc:creator>
  <cp:lastModifiedBy>Kristo Radion Purba</cp:lastModifiedBy>
  <cp:revision>44</cp:revision>
  <dcterms:created xsi:type="dcterms:W3CDTF">2014-01-14T12:05:24Z</dcterms:created>
  <dcterms:modified xsi:type="dcterms:W3CDTF">2018-01-27T12:59:19Z</dcterms:modified>
</cp:coreProperties>
</file>