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71" r:id="rId9"/>
    <p:sldId id="266" r:id="rId10"/>
    <p:sldId id="267" r:id="rId11"/>
    <p:sldId id="268" r:id="rId12"/>
    <p:sldId id="269" r:id="rId13"/>
    <p:sldId id="270" r:id="rId14"/>
    <p:sldId id="272" r:id="rId15"/>
    <p:sldId id="278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92950"/>
  </p:normalViewPr>
  <p:slideViewPr>
    <p:cSldViewPr snapToGrid="0" snapToObjects="1">
      <p:cViewPr varScale="1">
        <p:scale>
          <a:sx n="86" d="100"/>
          <a:sy n="86" d="100"/>
        </p:scale>
        <p:origin x="22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2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8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2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1649"/>
          </a:xfrm>
        </p:spPr>
        <p:txBody>
          <a:bodyPr>
            <a:normAutofit/>
          </a:bodyPr>
          <a:lstStyle>
            <a:lvl1pPr>
              <a:defRPr sz="350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652"/>
            <a:ext cx="8229600" cy="5141698"/>
          </a:xfrm>
        </p:spPr>
        <p:txBody>
          <a:bodyPr>
            <a:normAutofit/>
          </a:bodyPr>
          <a:lstStyle>
            <a:lvl1pPr>
              <a:defRPr sz="2400">
                <a:latin typeface="Segoe UI" charset="0"/>
                <a:ea typeface="Segoe UI" charset="0"/>
                <a:cs typeface="Segoe UI" charset="0"/>
              </a:defRPr>
            </a:lvl1pPr>
            <a:lvl2pPr>
              <a:defRPr sz="2400">
                <a:latin typeface="Segoe UI" charset="0"/>
                <a:ea typeface="Segoe UI" charset="0"/>
                <a:cs typeface="Segoe UI" charset="0"/>
              </a:defRPr>
            </a:lvl2pPr>
            <a:lvl3pPr>
              <a:defRPr sz="2400">
                <a:latin typeface="Segoe UI" charset="0"/>
                <a:ea typeface="Segoe UI" charset="0"/>
                <a:cs typeface="Segoe UI" charset="0"/>
              </a:defRPr>
            </a:lvl3pPr>
            <a:lvl4pPr>
              <a:defRPr sz="2400">
                <a:latin typeface="Segoe UI" charset="0"/>
                <a:ea typeface="Segoe UI" charset="0"/>
                <a:cs typeface="Segoe UI" charset="0"/>
              </a:defRPr>
            </a:lvl4pPr>
            <a:lvl5pPr>
              <a:defRPr sz="2400">
                <a:latin typeface="Segoe UI" charset="0"/>
                <a:ea typeface="Segoe UI" charset="0"/>
                <a:cs typeface="Segoe UI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1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7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0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0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7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8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Unity Drawing, Object, Terrain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Kristo Radion Purba</a:t>
            </a:r>
          </a:p>
        </p:txBody>
      </p:sp>
    </p:spTree>
    <p:extLst>
      <p:ext uri="{BB962C8B-B14F-4D97-AF65-F5344CB8AC3E}">
        <p14:creationId xmlns:p14="http://schemas.microsoft.com/office/powerpoint/2010/main" val="94222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37"/>
            <a:ext cx="9144000" cy="453112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1649"/>
          </a:xfrm>
        </p:spPr>
        <p:txBody>
          <a:bodyPr/>
          <a:lstStyle/>
          <a:p>
            <a:r>
              <a:rPr lang="en-US"/>
              <a:t>Initial Terrain</a:t>
            </a:r>
          </a:p>
        </p:txBody>
      </p:sp>
    </p:spTree>
    <p:extLst>
      <p:ext uri="{BB962C8B-B14F-4D97-AF65-F5344CB8AC3E}">
        <p14:creationId xmlns:p14="http://schemas.microsoft.com/office/powerpoint/2010/main" val="101355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Terrain Setting (Inspector)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652"/>
            <a:ext cx="4984230" cy="5141698"/>
          </a:xfrm>
        </p:spPr>
        <p:txBody>
          <a:bodyPr/>
          <a:lstStyle/>
          <a:p>
            <a:r>
              <a:rPr lang="en-US"/>
              <a:t>Terrain width and length : The size of the terrain</a:t>
            </a:r>
          </a:p>
          <a:p>
            <a:r>
              <a:rPr lang="en-US"/>
              <a:t>Terrain height : The thickness of the terrain, only affects when we already raise/lower the parts of the terrain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566" y="854644"/>
            <a:ext cx="2450234" cy="58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22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058" y="274638"/>
            <a:ext cx="4204742" cy="721649"/>
          </a:xfrm>
        </p:spPr>
        <p:txBody>
          <a:bodyPr/>
          <a:lstStyle/>
          <a:p>
            <a:r>
              <a:rPr lang="en-US"/>
              <a:t>Raise/lower terrain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058" y="1214652"/>
            <a:ext cx="4204741" cy="5141698"/>
          </a:xfrm>
        </p:spPr>
        <p:txBody>
          <a:bodyPr/>
          <a:lstStyle/>
          <a:p>
            <a:r>
              <a:rPr lang="en-US"/>
              <a:t>Brushes (type)</a:t>
            </a:r>
          </a:p>
          <a:p>
            <a:r>
              <a:rPr lang="en-US"/>
              <a:t>Brush size</a:t>
            </a:r>
          </a:p>
          <a:p>
            <a:r>
              <a:rPr lang="en-US"/>
              <a:t>Opacity (intensity)</a:t>
            </a:r>
          </a:p>
          <a:p>
            <a:r>
              <a:rPr lang="en-US"/>
              <a:t>Raise terrain : Click/hold mouse left button</a:t>
            </a:r>
          </a:p>
          <a:p>
            <a:r>
              <a:rPr lang="en-US"/>
              <a:t>Lower terrain : Hold shift, then click/hold mouse left button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6801"/>
            <a:ext cx="3454400" cy="356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3785501"/>
            <a:ext cx="37846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Changing the base height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2432" y="1214652"/>
            <a:ext cx="4774367" cy="5141698"/>
          </a:xfrm>
        </p:spPr>
        <p:txBody>
          <a:bodyPr/>
          <a:lstStyle/>
          <a:p>
            <a:r>
              <a:rPr lang="en-US"/>
              <a:t>The height variable is used to change the base height of the terrain, so that we can create valleys/rivers on the terrain</a:t>
            </a:r>
          </a:p>
          <a:p>
            <a:r>
              <a:rPr lang="en-US"/>
              <a:t>0 is the default height</a:t>
            </a:r>
          </a:p>
          <a:p>
            <a:r>
              <a:rPr lang="en-US"/>
              <a:t>Change the number, click flatten to raise the base height of the terrain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91" y="1214652"/>
            <a:ext cx="3479800" cy="3797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791" y="4646951"/>
            <a:ext cx="3479800" cy="3650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20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Placing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First, we need to add tree asset. We can use the default asset found in Asset -&gt; Import Package -&gt; Environment</a:t>
            </a:r>
          </a:p>
          <a:p>
            <a:r>
              <a:rPr lang="en-US"/>
              <a:t>Then, select the tree using the 5</a:t>
            </a:r>
            <a:r>
              <a:rPr lang="en-US" baseline="30000"/>
              <a:t>th</a:t>
            </a:r>
            <a:r>
              <a:rPr lang="en-US"/>
              <a:t> button in terrain inspector</a:t>
            </a:r>
          </a:p>
          <a:p>
            <a:r>
              <a:rPr lang="en-US"/>
              <a:t>Select one of the tree (use the small circle button)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72" y="3488648"/>
            <a:ext cx="3454400" cy="271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600" y="3723598"/>
            <a:ext cx="5054600" cy="2247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86800" y="4152275"/>
            <a:ext cx="440128" cy="3650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4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03284"/>
          </a:xfrm>
        </p:spPr>
        <p:txBody>
          <a:bodyPr>
            <a:normAutofit fontScale="90000"/>
          </a:bodyPr>
          <a:lstStyle/>
          <a:p>
            <a:r>
              <a:rPr lang="en-US"/>
              <a:t>Placing Tree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287"/>
            <a:ext cx="8229600" cy="5360063"/>
          </a:xfrm>
        </p:spPr>
        <p:txBody>
          <a:bodyPr/>
          <a:lstStyle/>
          <a:p>
            <a:r>
              <a:rPr lang="en-US"/>
              <a:t>Then, use the brush to add trees</a:t>
            </a:r>
          </a:p>
          <a:p>
            <a:r>
              <a:rPr lang="en-US"/>
              <a:t>Or, use mass place tree button spread random trees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80" y="1993691"/>
            <a:ext cx="5627839" cy="458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9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Terrain Texture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Texture can be assigned to terrain. In this example, we will use grass texture to create grassland</a:t>
            </a:r>
          </a:p>
          <a:p>
            <a:r>
              <a:rPr lang="en-US"/>
              <a:t>Download assets in : kristora.com/els</a:t>
            </a:r>
          </a:p>
          <a:p>
            <a:r>
              <a:rPr lang="en-US"/>
              <a:t>Double click on the .unitypackage file</a:t>
            </a:r>
          </a:p>
          <a:p>
            <a:r>
              <a:rPr lang="en-US"/>
              <a:t>In this example, we will use QS Materials Nature - Pack Grass vol1.unitypackage, or available in the Unity Asset Store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43" y="4016895"/>
            <a:ext cx="5538137" cy="255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54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Assigning Texture to Terrain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652"/>
            <a:ext cx="3889948" cy="5141698"/>
          </a:xfrm>
        </p:spPr>
        <p:txBody>
          <a:bodyPr/>
          <a:lstStyle/>
          <a:p>
            <a:r>
              <a:rPr lang="en-US"/>
              <a:t>Click the 4</a:t>
            </a:r>
            <a:r>
              <a:rPr lang="en-US" baseline="30000"/>
              <a:t>th</a:t>
            </a:r>
            <a:r>
              <a:rPr lang="en-US"/>
              <a:t> button on the Terrain inspector, select edit texture, then add texture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96" y="2895114"/>
            <a:ext cx="3487955" cy="3679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144" y="2895114"/>
            <a:ext cx="4186580" cy="335769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48144" y="1214652"/>
            <a:ext cx="3889948" cy="514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select on the Albedo (RGB), then pick one of the grass texture</a:t>
            </a:r>
          </a:p>
        </p:txBody>
      </p:sp>
    </p:spTree>
    <p:extLst>
      <p:ext uri="{BB962C8B-B14F-4D97-AF65-F5344CB8AC3E}">
        <p14:creationId xmlns:p14="http://schemas.microsoft.com/office/powerpoint/2010/main" val="139784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Grassland Terrain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93" y="1280929"/>
            <a:ext cx="8357014" cy="473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9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Scene View (Scene Gizmo)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Scene gizmo controls </a:t>
            </a:r>
            <a:r>
              <a:rPr lang="en-US"/>
              <a:t>current orientation, and allows you to quickly modify the viewing angle and projection mode.</a:t>
            </a:r>
          </a:p>
          <a:p>
            <a:r>
              <a:rPr lang="en-US"/>
              <a:t>Click one of the X, Y, Z or the Perspective button to change the view. Right click on the perspective button to see available views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092" y="3785501"/>
            <a:ext cx="1965585" cy="2402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412" y="3380142"/>
            <a:ext cx="14605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4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3D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Commonly used basic 3D objects : Cube, Sphere, Capsule, Cylinder</a:t>
            </a:r>
          </a:p>
          <a:p>
            <a:r>
              <a:rPr lang="en-US"/>
              <a:t>Game object -&gt; 3D Object -&gt; 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50" y="3018985"/>
            <a:ext cx="2099915" cy="2173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174" y="3018985"/>
            <a:ext cx="1878316" cy="1698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499" y="3018985"/>
            <a:ext cx="1836107" cy="2353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614" y="3018985"/>
            <a:ext cx="1783345" cy="249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51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Perspective or </a:t>
            </a:r>
            <a:r>
              <a:rPr lang="en-US"/>
              <a:t>Orthographic </a:t>
            </a:r>
            <a:r>
              <a:rPr lang="en-US"/>
              <a:t>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040"/>
          <a:stretch/>
        </p:blipFill>
        <p:spPr>
          <a:xfrm>
            <a:off x="0" y="1594555"/>
            <a:ext cx="9144000" cy="333720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9915" y="4931764"/>
            <a:ext cx="4202242" cy="721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z="2000"/>
              <a:t>Perspective View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09345" y="4931764"/>
            <a:ext cx="4202242" cy="899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z="2000"/>
              <a:t>Orthographic </a:t>
            </a:r>
            <a:r>
              <a:rPr lang="en-US" sz="2000"/>
              <a:t>View</a:t>
            </a:r>
          </a:p>
          <a:p>
            <a:r>
              <a:rPr lang="en-US" sz="2000"/>
              <a:t>(Uncheck perspective in scene gizmo)</a:t>
            </a:r>
          </a:p>
        </p:txBody>
      </p:sp>
    </p:spTree>
    <p:extLst>
      <p:ext uri="{BB962C8B-B14F-4D97-AF65-F5344CB8AC3E}">
        <p14:creationId xmlns:p14="http://schemas.microsoft.com/office/powerpoint/2010/main" val="213921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Hierarchy and Project Folder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Hierarchy : Anything that is placed in the current Scene.</a:t>
            </a:r>
          </a:p>
          <a:p>
            <a:r>
              <a:rPr lang="en-US"/>
              <a:t>Project folder : Saved objects, i.e. prefabs, all imported assets, audio files,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60" y="2533338"/>
            <a:ext cx="3035508" cy="2561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778" y="2533338"/>
            <a:ext cx="51562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Scene and Game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Scene : A panel to put objects that will be available in the Game</a:t>
            </a:r>
          </a:p>
          <a:p>
            <a:r>
              <a:rPr lang="en-US"/>
              <a:t>Game : The game preview. Press play to run the game.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48" y="2777136"/>
            <a:ext cx="4070784" cy="3424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052" y="2622550"/>
            <a:ext cx="4191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6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Toolbar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2705"/>
            <a:ext cx="9144000" cy="4262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6287"/>
            <a:ext cx="9144000" cy="128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 Tools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1" y="1962556"/>
            <a:ext cx="6420924" cy="2579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6287"/>
            <a:ext cx="2985848" cy="547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3048" y="1070082"/>
            <a:ext cx="3360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Hand tool : To drag the screen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119" y="1735114"/>
            <a:ext cx="2276001" cy="26270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78781" y="4406832"/>
            <a:ext cx="2094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Rect Transform (T)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784" y="4854504"/>
            <a:ext cx="8543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Additional control 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/>
              <a:t>Hold mouse right click, drag to look around in the scene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/>
              <a:t>Hold mouse right click, press WASD or arrow to move around, hold Shift to go faster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487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Inspector Panel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6575" y="1214652"/>
            <a:ext cx="3635114" cy="514169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Used to check information about the clicked/selected object in scene :</a:t>
            </a:r>
          </a:p>
          <a:p>
            <a:r>
              <a:rPr lang="en-US"/>
              <a:t>Transform : Position, rotation, scale</a:t>
            </a:r>
          </a:p>
          <a:p>
            <a:r>
              <a:rPr lang="en-US"/>
              <a:t>Attached components, e.g. a cylinder can have colliders, renderer, script, 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41" y="1214652"/>
            <a:ext cx="4715102" cy="42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5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Combining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287"/>
            <a:ext cx="8229600" cy="5524434"/>
          </a:xfrm>
        </p:spPr>
        <p:txBody>
          <a:bodyPr>
            <a:normAutofit/>
          </a:bodyPr>
          <a:lstStyle/>
          <a:p>
            <a:r>
              <a:rPr lang="en-US"/>
              <a:t>Objects can be assigned as a child of another object</a:t>
            </a:r>
          </a:p>
          <a:p>
            <a:r>
              <a:rPr lang="en-US"/>
              <a:t>Empty object can be useful to combine objects. GameObject -&gt; Create Empty, after that drag the object to the Empty (in Hierarchy). Try renaming it to "Robot"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Tips : Object can be renamed using F2 (Windows) or Enter (Mac)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10" y="2705932"/>
            <a:ext cx="2299116" cy="281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1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Terrain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Terrain is the base plate for the map. Alternatively, we can use Plane, but plane cannot be raised/lowered.</a:t>
            </a:r>
          </a:p>
          <a:p>
            <a:r>
              <a:rPr lang="en-US"/>
              <a:t>Terrain features :</a:t>
            </a:r>
          </a:p>
          <a:p>
            <a:pPr lvl="1"/>
            <a:r>
              <a:rPr lang="en-US"/>
              <a:t>Changing width/height</a:t>
            </a:r>
          </a:p>
          <a:p>
            <a:pPr lvl="1"/>
            <a:r>
              <a:rPr lang="en-US"/>
              <a:t>Raise/lower</a:t>
            </a:r>
          </a:p>
          <a:p>
            <a:pPr lvl="1"/>
            <a:r>
              <a:rPr lang="en-US"/>
              <a:t>Add texture : Grassland, snowy land, etc</a:t>
            </a:r>
          </a:p>
          <a:p>
            <a:pPr lvl="1"/>
            <a:r>
              <a:rPr lang="en-US"/>
              <a:t>Add trees (random mass placing or by brushing) </a:t>
            </a:r>
          </a:p>
        </p:txBody>
      </p:sp>
    </p:spTree>
    <p:extLst>
      <p:ext uri="{BB962C8B-B14F-4D97-AF65-F5344CB8AC3E}">
        <p14:creationId xmlns:p14="http://schemas.microsoft.com/office/powerpoint/2010/main" val="636551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639</Words>
  <Application>Microsoft Macintosh PowerPoint</Application>
  <PresentationFormat>On-screen Show (4:3)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Segoe UI</vt:lpstr>
      <vt:lpstr>Arial</vt:lpstr>
      <vt:lpstr>Office Theme</vt:lpstr>
      <vt:lpstr>Unity Drawing, Object, Terrain</vt:lpstr>
      <vt:lpstr>Basic 3D Objects</vt:lpstr>
      <vt:lpstr>Hierarchy and Project Folder</vt:lpstr>
      <vt:lpstr>Scene and Game Tab</vt:lpstr>
      <vt:lpstr>Using the Toolbar</vt:lpstr>
      <vt:lpstr>Transform Tools</vt:lpstr>
      <vt:lpstr>Inspector Panel</vt:lpstr>
      <vt:lpstr>Combining Objects</vt:lpstr>
      <vt:lpstr>Creating Terrain</vt:lpstr>
      <vt:lpstr>Initial Terrain</vt:lpstr>
      <vt:lpstr>Terrain Setting (Inspector)</vt:lpstr>
      <vt:lpstr>Raise/lower terrain</vt:lpstr>
      <vt:lpstr>Changing the base height</vt:lpstr>
      <vt:lpstr>Placing Tree</vt:lpstr>
      <vt:lpstr>Placing Tree (2)</vt:lpstr>
      <vt:lpstr>Terrain Texture</vt:lpstr>
      <vt:lpstr>Assigning Texture to Terrain</vt:lpstr>
      <vt:lpstr>Grassland Terrain</vt:lpstr>
      <vt:lpstr>Scene View (Scene Gizmo)</vt:lpstr>
      <vt:lpstr>Perspective or Orthographic View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 Coral</dc:creator>
  <cp:lastModifiedBy>Kristo Radion Purba</cp:lastModifiedBy>
  <cp:revision>94</cp:revision>
  <dcterms:created xsi:type="dcterms:W3CDTF">2014-01-14T12:05:24Z</dcterms:created>
  <dcterms:modified xsi:type="dcterms:W3CDTF">2018-01-13T04:29:18Z</dcterms:modified>
</cp:coreProperties>
</file>